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5CCA65D-95DB-4FCD-B58C-A6041B1DEE3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7E1E837-FFB2-494E-9891-83BDE3C31D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DGA7ssL-6g?rel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And, But, 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Connecting words and sentences using conjunctions.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3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AND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use ‘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’ when we want to add something to something else. </a:t>
            </a:r>
          </a:p>
          <a:p>
            <a:pPr marL="0" indent="0">
              <a:buNone/>
            </a:pPr>
            <a:r>
              <a:rPr lang="en-US" dirty="0" smtClean="0"/>
              <a:t>For example: </a:t>
            </a:r>
          </a:p>
          <a:p>
            <a:pPr marL="808038" indent="-266700"/>
            <a:r>
              <a:rPr lang="en-US" dirty="0" smtClean="0"/>
              <a:t>bananas                  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  an apple</a:t>
            </a:r>
          </a:p>
          <a:p>
            <a:pPr marL="541338" indent="0">
              <a:buNone/>
            </a:pPr>
            <a:r>
              <a:rPr lang="en-US" dirty="0" smtClean="0"/>
              <a:t> </a:t>
            </a:r>
          </a:p>
          <a:p>
            <a:pPr marL="808038" indent="-266700"/>
            <a:r>
              <a:rPr lang="en-US" dirty="0" smtClean="0"/>
              <a:t>I have a bag              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  a hat                      . </a:t>
            </a:r>
          </a:p>
          <a:p>
            <a:pPr marL="541338" indent="0">
              <a:buNone/>
            </a:pPr>
            <a:endParaRPr lang="en-US" dirty="0" smtClean="0"/>
          </a:p>
          <a:p>
            <a:pPr marL="808038" indent="-266700"/>
            <a:r>
              <a:rPr lang="en-US" dirty="0" smtClean="0"/>
              <a:t>The kids are having a party                  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they are happy              .  </a:t>
            </a:r>
            <a:r>
              <a:rPr lang="en-US" dirty="0" smtClean="0">
                <a:sym typeface="Wingdings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80928"/>
            <a:ext cx="798973" cy="6179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573016"/>
            <a:ext cx="741574" cy="6347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05" y="2618775"/>
            <a:ext cx="663604" cy="7414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" t="3131" r="70100" b="65190"/>
          <a:stretch/>
        </p:blipFill>
        <p:spPr>
          <a:xfrm>
            <a:off x="4716016" y="3573016"/>
            <a:ext cx="980982" cy="5948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529519"/>
            <a:ext cx="854224" cy="64173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501771"/>
            <a:ext cx="648072" cy="65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04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BUT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use ‘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’ when we want to show two opposite things. </a:t>
            </a:r>
          </a:p>
          <a:p>
            <a:pPr marL="0" indent="0">
              <a:buNone/>
            </a:pPr>
            <a:r>
              <a:rPr lang="en-US" dirty="0" smtClean="0"/>
              <a:t>For example: </a:t>
            </a:r>
          </a:p>
          <a:p>
            <a:pPr marL="719138" indent="-363538"/>
            <a:r>
              <a:rPr lang="en-US" dirty="0" smtClean="0"/>
              <a:t>The monster looks scary                  </a:t>
            </a:r>
            <a:r>
              <a:rPr lang="en-US" i="1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 it is gentle. </a:t>
            </a:r>
          </a:p>
          <a:p>
            <a:pPr marL="719138" indent="-363538"/>
            <a:endParaRPr lang="en-US" dirty="0" smtClean="0"/>
          </a:p>
          <a:p>
            <a:pPr marL="719138" indent="-363538"/>
            <a:r>
              <a:rPr lang="en-US" dirty="0" smtClean="0"/>
              <a:t>I like chocolate                   </a:t>
            </a:r>
            <a:r>
              <a:rPr lang="en-US" i="1" dirty="0" smtClean="0">
                <a:solidFill>
                  <a:srgbClr val="FF0000"/>
                </a:solidFill>
              </a:rPr>
              <a:t>but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 don’t like cake. </a:t>
            </a:r>
          </a:p>
          <a:p>
            <a:pPr marL="719138" indent="-363538"/>
            <a:endParaRPr lang="en-US" dirty="0" smtClean="0"/>
          </a:p>
          <a:p>
            <a:pPr marL="719138" indent="-363538"/>
            <a:r>
              <a:rPr lang="en-US" dirty="0" smtClean="0"/>
              <a:t>The pirate               wants the treasure </a:t>
            </a:r>
            <a:r>
              <a:rPr lang="en-US" i="1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he doesn’t know where it is.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89" y="2708920"/>
            <a:ext cx="801840" cy="635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75630"/>
            <a:ext cx="941184" cy="1003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637" y="3660385"/>
            <a:ext cx="998220" cy="8183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1" t="26866" r="24837" b="47549"/>
          <a:stretch/>
        </p:blipFill>
        <p:spPr>
          <a:xfrm>
            <a:off x="6084168" y="5206382"/>
            <a:ext cx="1417336" cy="4638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48" y="4437112"/>
            <a:ext cx="740307" cy="123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use ‘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’ when we have a choice between two things. </a:t>
            </a:r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719138" indent="-363538"/>
            <a:r>
              <a:rPr lang="en-US" dirty="0" smtClean="0"/>
              <a:t>this one                  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                                    that one </a:t>
            </a:r>
          </a:p>
          <a:p>
            <a:pPr marL="719138" indent="-363538"/>
            <a:endParaRPr lang="en-US" dirty="0" smtClean="0"/>
          </a:p>
          <a:p>
            <a:pPr marL="719138" indent="-363538"/>
            <a:r>
              <a:rPr lang="en-US" dirty="0" smtClean="0"/>
              <a:t>I don’t like figs                      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peaches. </a:t>
            </a:r>
          </a:p>
          <a:p>
            <a:pPr marL="719138" indent="-363538"/>
            <a:endParaRPr lang="en-US" dirty="0" smtClean="0"/>
          </a:p>
          <a:p>
            <a:pPr marL="719138" indent="-363538"/>
            <a:r>
              <a:rPr lang="en-US" dirty="0" smtClean="0"/>
              <a:t>I can go on a pirate ship                     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I can go on a hot-air balloon.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02382" y="2785612"/>
            <a:ext cx="280133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59832" y="2708920"/>
            <a:ext cx="2376264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474336"/>
            <a:ext cx="1031748" cy="7818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865" y="3645024"/>
            <a:ext cx="1139952" cy="6111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37112"/>
            <a:ext cx="668450" cy="7829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151" y="4536317"/>
            <a:ext cx="1221625" cy="62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sing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this video clip</a:t>
            </a:r>
          </a:p>
          <a:p>
            <a:r>
              <a:rPr lang="en-US" dirty="0" smtClean="0"/>
              <a:t>Watch the video a few times. </a:t>
            </a:r>
          </a:p>
          <a:p>
            <a:r>
              <a:rPr lang="en-US" dirty="0" smtClean="0"/>
              <a:t>The song is about ‘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’, ‘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’ and ‘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’. </a:t>
            </a:r>
          </a:p>
          <a:p>
            <a:r>
              <a:rPr lang="en-US" dirty="0" smtClean="0"/>
              <a:t>The song is called ‘Conjunction Junction’.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And, but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and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all conjunctions because they join words and sentences.</a:t>
            </a:r>
          </a:p>
          <a:p>
            <a:r>
              <a:rPr lang="en-US" dirty="0" smtClean="0"/>
              <a:t>Sing along when you feel ready. </a:t>
            </a:r>
          </a:p>
          <a:p>
            <a:r>
              <a:rPr lang="en-US" dirty="0" smtClean="0"/>
              <a:t>Then go on to do the exercise on the next slide.   </a:t>
            </a:r>
            <a:endParaRPr lang="en-US" dirty="0"/>
          </a:p>
        </p:txBody>
      </p:sp>
      <p:sp>
        <p:nvSpPr>
          <p:cNvPr id="5" name="Action Button: Movie 4">
            <a:hlinkClick r:id="rId2" highlightClick="1"/>
          </p:cNvPr>
          <p:cNvSpPr/>
          <p:nvPr/>
        </p:nvSpPr>
        <p:spPr>
          <a:xfrm>
            <a:off x="2987824" y="2006842"/>
            <a:ext cx="684076" cy="46805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‘and’, ‘but’, ‘or’ to each pair of sentences.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can walk to school _______ I can’t fly to school.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can take a bus to school </a:t>
            </a:r>
            <a:r>
              <a:rPr lang="en-US" dirty="0"/>
              <a:t>_______ </a:t>
            </a:r>
            <a:r>
              <a:rPr lang="en-US" dirty="0" smtClean="0"/>
              <a:t>I can ride my bike.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study English </a:t>
            </a:r>
            <a:r>
              <a:rPr lang="en-US" dirty="0"/>
              <a:t>_______ </a:t>
            </a:r>
            <a:r>
              <a:rPr lang="en-US" dirty="0" smtClean="0"/>
              <a:t>History in school.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Pirates look mean </a:t>
            </a:r>
            <a:r>
              <a:rPr lang="en-US" dirty="0"/>
              <a:t>_______ </a:t>
            </a:r>
            <a:r>
              <a:rPr lang="en-US" dirty="0" smtClean="0"/>
              <a:t>they can be very nice.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can eat hot dogs </a:t>
            </a:r>
            <a:r>
              <a:rPr lang="en-US" dirty="0"/>
              <a:t>_______ </a:t>
            </a:r>
            <a:r>
              <a:rPr lang="en-US" dirty="0" smtClean="0"/>
              <a:t>pizza, but not both.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Henry and Lucy can fly </a:t>
            </a:r>
            <a:r>
              <a:rPr lang="en-US" dirty="0"/>
              <a:t>_______ </a:t>
            </a:r>
            <a:r>
              <a:rPr lang="en-US" dirty="0" smtClean="0"/>
              <a:t>help people with the magic stardust.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Lucy likes apple cake very much </a:t>
            </a:r>
            <a:r>
              <a:rPr lang="en-US" dirty="0"/>
              <a:t>_______ </a:t>
            </a:r>
            <a:r>
              <a:rPr lang="en-US" dirty="0" smtClean="0"/>
              <a:t>she doesn’t like banana cake.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sheet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‘and’, ‘but’, ‘or’ to each pair of sentences.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can walk to school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/>
              <a:t>I can’t fly to school.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can take a bus to school </a:t>
            </a: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 smtClean="0"/>
              <a:t>I </a:t>
            </a:r>
            <a:r>
              <a:rPr lang="en-US" dirty="0"/>
              <a:t>can ride my bike.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study English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/>
              <a:t>History in school.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Pirates look mean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/>
              <a:t>they can be very nice.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can eat hot dogs </a:t>
            </a: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 smtClean="0"/>
              <a:t>pizza, but not both.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Henry and Lucy can fly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/>
              <a:t>help people with the magic stardust.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Lucy likes apple cake very much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/>
              <a:t>she doesn’t like banana cake.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the different conjunctions with the class, explaining each one using the examples. </a:t>
            </a:r>
          </a:p>
          <a:p>
            <a:r>
              <a:rPr lang="en-US" dirty="0" smtClean="0"/>
              <a:t>Ask for more examples from the students while explaining. </a:t>
            </a:r>
          </a:p>
          <a:p>
            <a:r>
              <a:rPr lang="en-US" dirty="0" smtClean="0"/>
              <a:t>When you have explained all three, have them watch and listen to the song  ‘Conjunction Junction’.</a:t>
            </a:r>
          </a:p>
          <a:p>
            <a:r>
              <a:rPr lang="en-US" dirty="0" smtClean="0"/>
              <a:t>Encourage them to sing along. </a:t>
            </a:r>
          </a:p>
          <a:p>
            <a:r>
              <a:rPr lang="en-US" dirty="0" smtClean="0"/>
              <a:t>After they have watched, have them do the exercise on slide 6.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9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60</TotalTime>
  <Words>488</Words>
  <Application>Microsoft Office PowerPoint</Application>
  <PresentationFormat>On-screen Show (4:3)</PresentationFormat>
  <Paragraphs>60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Macro</vt:lpstr>
      <vt:lpstr>And, But, Or </vt:lpstr>
      <vt:lpstr>AND </vt:lpstr>
      <vt:lpstr>BUT </vt:lpstr>
      <vt:lpstr>Or </vt:lpstr>
      <vt:lpstr>Let’s sing  </vt:lpstr>
      <vt:lpstr>Now you try. </vt:lpstr>
      <vt:lpstr>Answer sheet</vt:lpstr>
      <vt:lpstr>Tg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And, But, Or</dc:title>
  <dc:creator>English Adventure</dc:creator>
  <cp:lastModifiedBy>amir</cp:lastModifiedBy>
  <cp:revision>14</cp:revision>
  <dcterms:created xsi:type="dcterms:W3CDTF">2012-04-19T17:57:16Z</dcterms:created>
  <dcterms:modified xsi:type="dcterms:W3CDTF">2014-08-27T14:36:02Z</dcterms:modified>
</cp:coreProperties>
</file>